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74" r:id="rId4"/>
    <p:sldId id="275" r:id="rId5"/>
    <p:sldId id="276" r:id="rId6"/>
    <p:sldId id="277" r:id="rId7"/>
    <p:sldId id="258" r:id="rId8"/>
    <p:sldId id="257" r:id="rId9"/>
    <p:sldId id="296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8" r:id="rId18"/>
    <p:sldId id="269" r:id="rId19"/>
    <p:sldId id="267" r:id="rId20"/>
    <p:sldId id="270" r:id="rId21"/>
    <p:sldId id="272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5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89" autoAdjust="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B8F5F-39A5-4895-AE35-8E6D34F0F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246CD2-BF91-4C15-A4CD-E6B17D00C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68340"/>
            <a:ext cx="8826500" cy="6789660"/>
          </a:xfrm>
        </p:spPr>
      </p:pic>
    </p:spTree>
    <p:extLst>
      <p:ext uri="{BB962C8B-B14F-4D97-AF65-F5344CB8AC3E}">
        <p14:creationId xmlns:p14="http://schemas.microsoft.com/office/powerpoint/2010/main" val="383728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uba\Desktop\дельфи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1" y="0"/>
            <a:ext cx="92202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buba\Desktop\morskaya-zvezda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buba\Desktop\кра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buba\Desktop\зме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0"/>
    </mc:Choice>
    <mc:Fallback>
      <p:transition spd="slow" advTm="6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buba\Desktop\черепах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0403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0"/>
    </mc:Choice>
    <mc:Fallback>
      <p:transition spd="slow" advTm="15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buba\Desktop\Karakatit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608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0"/>
    </mc:Choice>
    <mc:Fallback>
      <p:transition spd="slow" advTm="1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buba\Desktop\palmovyj-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07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00"/>
    </mc:Choice>
    <mc:Fallback>
      <p:transition spd="slow" advTm="8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buba\Desktop\обез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0"/>
    </mc:Choice>
    <mc:Fallback>
      <p:transition spd="slow" advTm="3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buba\Desktop\обезя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/>
    </mc:Choice>
    <mc:Fallback>
      <p:transition spd="slow" advTm="5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buba\Desktop\бана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00"/>
    </mc:Choice>
    <mc:Fallback>
      <p:transition spd="slow" advTm="16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buba\Desktop\лес дорог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buba\Desktop\тузе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005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buba\Desktop\зи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00"/>
    </mc:Choice>
    <mc:Fallback>
      <p:transition spd="slow" advTm="9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61124-A5CA-441C-9A33-A65D45F9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83FD29E-BF9A-4B49-8E94-F2DC3689A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77" t="15206" r="29165" b="3878"/>
          <a:stretch/>
        </p:blipFill>
        <p:spPr>
          <a:xfrm>
            <a:off x="76200" y="152400"/>
            <a:ext cx="8991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7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uba\Desktop\паль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9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uba\Desktop\кораб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70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uba\Desktop\дельфи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1" y="0"/>
            <a:ext cx="92202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28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buba\Desktop\morskaya-zvezda_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6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buba\Desktop\кра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64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buba\Desktop\зме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10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buba\Desktop\черепах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1040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59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7827E-1158-4B51-BE06-E9E4C2E7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C51C90-7AD8-4BCF-9638-F73B935B0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" y="152400"/>
            <a:ext cx="8952393" cy="6553200"/>
          </a:xfrm>
        </p:spPr>
      </p:pic>
    </p:spTree>
    <p:extLst>
      <p:ext uri="{BB962C8B-B14F-4D97-AF65-F5344CB8AC3E}">
        <p14:creationId xmlns:p14="http://schemas.microsoft.com/office/powerpoint/2010/main" val="324919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buba\Desktop\Karakatit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60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638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buba\Desktop\palmovyj-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0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67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buba\Desktop\обез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70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buba\Desktop\обезя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389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buba\Desktop\бана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57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buba\Desktop\тузе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005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7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uba\Desktop\паль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373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8A84CC-48C3-4F6D-B39A-CE3EA1901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EDDEF6-F45B-44CC-8D14-3746CAA59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15400" cy="6705600"/>
          </a:xfrm>
        </p:spPr>
      </p:pic>
    </p:spTree>
    <p:extLst>
      <p:ext uri="{BB962C8B-B14F-4D97-AF65-F5344CB8AC3E}">
        <p14:creationId xmlns:p14="http://schemas.microsoft.com/office/powerpoint/2010/main" val="375879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9579A-05CD-426E-845E-2AFBA6B5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C72F4D-8A77-40CD-9E2B-D2E568322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839200" cy="6705600"/>
          </a:xfrm>
        </p:spPr>
      </p:pic>
    </p:spTree>
    <p:extLst>
      <p:ext uri="{BB962C8B-B14F-4D97-AF65-F5344CB8AC3E}">
        <p14:creationId xmlns:p14="http://schemas.microsoft.com/office/powerpoint/2010/main" val="9316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00"/>
    </mc:Choice>
    <mc:Fallback>
      <p:transition spd="slow" advTm="4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6C65E-52B2-45AF-BB8D-1286F59A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4933D2-7234-4ABC-BCB0-4316E60CB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389" r="800" b="1468"/>
          <a:stretch/>
        </p:blipFill>
        <p:spPr>
          <a:xfrm>
            <a:off x="152400" y="152400"/>
            <a:ext cx="8839200" cy="6553200"/>
          </a:xfrm>
        </p:spPr>
      </p:pic>
    </p:spTree>
    <p:extLst>
      <p:ext uri="{BB962C8B-B14F-4D97-AF65-F5344CB8AC3E}">
        <p14:creationId xmlns:p14="http://schemas.microsoft.com/office/powerpoint/2010/main" val="144225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"/>
    </mc:Choice>
    <mc:Fallback>
      <p:transition spd="slow" advTm="3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uba\Desktop\кораб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0"/>
    </mc:Choice>
    <mc:Fallback>
      <p:transition spd="slow" advTm="4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uba\Desktop\паль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00"/>
    </mc:Choice>
    <mc:Fallback>
      <p:transition spd="slow" advTm="5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9B8FE-5966-47A6-839E-053FD421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4EDCA1-A57B-4216-90A0-1810CCE12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63" y="0"/>
            <a:ext cx="9183263" cy="6891454"/>
          </a:xfrm>
        </p:spPr>
      </p:pic>
    </p:spTree>
    <p:extLst>
      <p:ext uri="{BB962C8B-B14F-4D97-AF65-F5344CB8AC3E}">
        <p14:creationId xmlns:p14="http://schemas.microsoft.com/office/powerpoint/2010/main" val="332143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</Words>
  <Application>Microsoft Office PowerPoint</Application>
  <PresentationFormat>Экран (4:3)</PresentationFormat>
  <Paragraphs>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buba</dc:creator>
  <cp:lastModifiedBy>Sosnovo Dou31</cp:lastModifiedBy>
  <cp:revision>23</cp:revision>
  <dcterms:created xsi:type="dcterms:W3CDTF">2017-12-12T20:55:28Z</dcterms:created>
  <dcterms:modified xsi:type="dcterms:W3CDTF">2017-12-13T21:56:47Z</dcterms:modified>
</cp:coreProperties>
</file>